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9" r:id="rId5"/>
    <p:sldId id="268" r:id="rId6"/>
    <p:sldId id="267" r:id="rId7"/>
    <p:sldId id="266" r:id="rId8"/>
    <p:sldId id="265" r:id="rId9"/>
    <p:sldId id="271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58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89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224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5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68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4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0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93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67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79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013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3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 b="25433"/>
          <a:stretch/>
        </p:blipFill>
        <p:spPr>
          <a:xfrm>
            <a:off x="378" y="309033"/>
            <a:ext cx="9143244" cy="4572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22189"/>
            <a:ext cx="1898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 b="25433"/>
          <a:stretch/>
        </p:blipFill>
        <p:spPr>
          <a:xfrm>
            <a:off x="378" y="309033"/>
            <a:ext cx="9143244" cy="4572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19015"/>
            <a:ext cx="3953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8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 b="25433"/>
          <a:stretch/>
        </p:blipFill>
        <p:spPr>
          <a:xfrm>
            <a:off x="378" y="309033"/>
            <a:ext cx="9143244" cy="4572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09033"/>
            <a:ext cx="1914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0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 b="25433"/>
          <a:stretch/>
        </p:blipFill>
        <p:spPr>
          <a:xfrm>
            <a:off x="378" y="309033"/>
            <a:ext cx="9143244" cy="4572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09033"/>
            <a:ext cx="1473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 b="25433"/>
          <a:stretch/>
        </p:blipFill>
        <p:spPr>
          <a:xfrm>
            <a:off x="378" y="309033"/>
            <a:ext cx="9143244" cy="4572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03139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teórico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 b="25433"/>
          <a:stretch/>
        </p:blipFill>
        <p:spPr>
          <a:xfrm>
            <a:off x="378" y="309033"/>
            <a:ext cx="9143244" cy="457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7133" y="303139"/>
            <a:ext cx="1851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 b="25433"/>
          <a:stretch/>
        </p:blipFill>
        <p:spPr>
          <a:xfrm>
            <a:off x="378" y="309033"/>
            <a:ext cx="9143244" cy="457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7133" y="303139"/>
            <a:ext cx="1739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7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5AE6D807F51243AA4F5C4C94A1212C" ma:contentTypeVersion="1" ma:contentTypeDescription="Crear nuevo documento." ma:contentTypeScope="" ma:versionID="d10f10c0fe031c5ef600eb2f0f798f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F39BD8-44F0-4AE8-A11B-F2946A281E99}"/>
</file>

<file path=customXml/itemProps2.xml><?xml version="1.0" encoding="utf-8"?>
<ds:datastoreItem xmlns:ds="http://schemas.openxmlformats.org/officeDocument/2006/customXml" ds:itemID="{F6BBD60B-373E-444B-ACF7-8D3E173682A9}"/>
</file>

<file path=customXml/itemProps3.xml><?xml version="1.0" encoding="utf-8"?>
<ds:datastoreItem xmlns:ds="http://schemas.openxmlformats.org/officeDocument/2006/customXml" ds:itemID="{D7CD6CA4-6CFE-4061-B535-647B368BFA1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10</Words>
  <Application>Microsoft Office PowerPoint</Application>
  <PresentationFormat>Presentación en pantalla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AU_DISEÑO</dc:creator>
  <cp:lastModifiedBy>Luis Alejandro Cardenas Franco</cp:lastModifiedBy>
  <cp:revision>7</cp:revision>
  <dcterms:created xsi:type="dcterms:W3CDTF">2016-10-06T17:28:20Z</dcterms:created>
  <dcterms:modified xsi:type="dcterms:W3CDTF">2017-02-09T22:35:00Z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0x010100655AE6D807F51243AA4F5C4C94A1212C</vt:lpwstr>
  </property>
</Properties>
</file>