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3" r:id="rId6"/>
    <p:sldId id="258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B38"/>
    <a:srgbClr val="00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58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89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22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5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4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93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67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79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1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4404-DFDD-4646-A665-4CF7C35E971D}" type="datetimeFigureOut">
              <a:rPr lang="es-CO" smtClean="0"/>
              <a:t>09/02/2017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1BE2-AD29-4CD1-BD3E-B2AA044B84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3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22189"/>
            <a:ext cx="1898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10548"/>
            <a:ext cx="3953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0" y="5875866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09033"/>
            <a:ext cx="1914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0" y="5875866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09033"/>
            <a:ext cx="14734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H="1">
            <a:off x="0" y="5875866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7133" y="303139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teórico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0" y="5875866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47133" y="303139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0" y="5875866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2362"/>
          <a:stretch/>
        </p:blipFill>
        <p:spPr>
          <a:xfrm>
            <a:off x="378" y="299508"/>
            <a:ext cx="9143244" cy="48577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0" y="5884333"/>
            <a:ext cx="9143622" cy="0"/>
          </a:xfrm>
          <a:prstGeom prst="line">
            <a:avLst/>
          </a:prstGeom>
          <a:ln>
            <a:solidFill>
              <a:srgbClr val="00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47133" y="303139"/>
            <a:ext cx="1739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CO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0" y="5875866"/>
            <a:ext cx="9143622" cy="0"/>
          </a:xfrm>
          <a:prstGeom prst="line">
            <a:avLst/>
          </a:prstGeom>
          <a:ln w="3175">
            <a:solidFill>
              <a:srgbClr val="99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1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5AE6D807F51243AA4F5C4C94A1212C" ma:contentTypeVersion="1" ma:contentTypeDescription="Crear nuevo documento." ma:contentTypeScope="" ma:versionID="d10f10c0fe031c5ef600eb2f0f798f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8ECF73-D184-41E9-81FE-6F3C563002B0}"/>
</file>

<file path=customXml/itemProps2.xml><?xml version="1.0" encoding="utf-8"?>
<ds:datastoreItem xmlns:ds="http://schemas.openxmlformats.org/officeDocument/2006/customXml" ds:itemID="{DFB626BB-F124-4BD2-8FD4-156ACB7B49DE}"/>
</file>

<file path=customXml/itemProps3.xml><?xml version="1.0" encoding="utf-8"?>
<ds:datastoreItem xmlns:ds="http://schemas.openxmlformats.org/officeDocument/2006/customXml" ds:itemID="{A4AE2FCF-3BEA-48C5-AECD-6A68BB5E3E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10</Words>
  <Application>Microsoft Office PowerPoint</Application>
  <PresentationFormat>Presentación en pantalla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AU_DISEÑO</dc:creator>
  <cp:lastModifiedBy>Luis Alejandro Cardenas Franco</cp:lastModifiedBy>
  <cp:revision>8</cp:revision>
  <dcterms:created xsi:type="dcterms:W3CDTF">2016-10-06T17:28:20Z</dcterms:created>
  <dcterms:modified xsi:type="dcterms:W3CDTF">2017-02-09T22:34:16Z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0x010100655AE6D807F51243AA4F5C4C94A1212C</vt:lpwstr>
  </property>
</Properties>
</file>