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344" r:id="rId6"/>
    <p:sldId id="34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517E"/>
    <a:srgbClr val="183D5E"/>
    <a:srgbClr val="00386B"/>
    <a:srgbClr val="1F4E79"/>
    <a:srgbClr val="5DD5FF"/>
    <a:srgbClr val="004F96"/>
    <a:srgbClr val="2E75B6"/>
    <a:srgbClr val="66A2D8"/>
    <a:srgbClr val="81B2DF"/>
    <a:srgbClr val="223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9822" autoAdjust="0"/>
  </p:normalViewPr>
  <p:slideViewPr>
    <p:cSldViewPr snapToGrid="0">
      <p:cViewPr varScale="1">
        <p:scale>
          <a:sx n="103" d="100"/>
          <a:sy n="103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2926-025C-4492-A007-36A806BCA0F4}" type="datetimeFigureOut">
              <a:rPr lang="es-ES" smtClean="0"/>
              <a:t>8/29/16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946-410E-4677-B1D6-226A086D22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7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2926-025C-4492-A007-36A806BCA0F4}" type="datetimeFigureOut">
              <a:rPr lang="es-ES" smtClean="0"/>
              <a:t>8/29/16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946-410E-4677-B1D6-226A086D22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673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2926-025C-4492-A007-36A806BCA0F4}" type="datetimeFigureOut">
              <a:rPr lang="es-ES" smtClean="0"/>
              <a:t>8/29/16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946-410E-4677-B1D6-226A086D22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39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2926-025C-4492-A007-36A806BCA0F4}" type="datetimeFigureOut">
              <a:rPr lang="es-ES" smtClean="0"/>
              <a:t>8/29/16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946-410E-4677-B1D6-226A086D22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53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2926-025C-4492-A007-36A806BCA0F4}" type="datetimeFigureOut">
              <a:rPr lang="es-ES" smtClean="0"/>
              <a:t>8/29/16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946-410E-4677-B1D6-226A086D22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674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2926-025C-4492-A007-36A806BCA0F4}" type="datetimeFigureOut">
              <a:rPr lang="es-ES" smtClean="0"/>
              <a:t>8/29/16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946-410E-4677-B1D6-226A086D22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2402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2926-025C-4492-A007-36A806BCA0F4}" type="datetimeFigureOut">
              <a:rPr lang="es-ES" smtClean="0"/>
              <a:t>8/29/16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946-410E-4677-B1D6-226A086D22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467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2926-025C-4492-A007-36A806BCA0F4}" type="datetimeFigureOut">
              <a:rPr lang="es-ES" smtClean="0"/>
              <a:t>8/29/16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946-410E-4677-B1D6-226A086D22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87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2926-025C-4492-A007-36A806BCA0F4}" type="datetimeFigureOut">
              <a:rPr lang="es-ES" smtClean="0"/>
              <a:t>8/29/16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946-410E-4677-B1D6-226A086D22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503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2926-025C-4492-A007-36A806BCA0F4}" type="datetimeFigureOut">
              <a:rPr lang="es-ES" smtClean="0"/>
              <a:t>8/29/16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946-410E-4677-B1D6-226A086D22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497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2926-025C-4492-A007-36A806BCA0F4}" type="datetimeFigureOut">
              <a:rPr lang="es-ES" smtClean="0"/>
              <a:t>8/29/16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C946-410E-4677-B1D6-226A086D22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93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82926-025C-4492-A007-36A806BCA0F4}" type="datetimeFigureOut">
              <a:rPr lang="es-ES" smtClean="0"/>
              <a:t>8/29/16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C946-410E-4677-B1D6-226A086D226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36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67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FAC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015" y="5844778"/>
            <a:ext cx="2513144" cy="1013222"/>
          </a:xfrm>
          <a:prstGeom prst="rect">
            <a:avLst/>
          </a:prstGeom>
        </p:spPr>
      </p:pic>
      <p:pic>
        <p:nvPicPr>
          <p:cNvPr id="3" name="Imagen 2" descr="CONCEPTO-GRAFICO-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836" y="2071270"/>
            <a:ext cx="5416211" cy="216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67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01645" y="3972583"/>
            <a:ext cx="234071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es-E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3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E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cxnSp>
        <p:nvCxnSpPr>
          <p:cNvPr id="8" name="7 Conector recto"/>
          <p:cNvCxnSpPr/>
          <p:nvPr/>
        </p:nvCxnSpPr>
        <p:spPr>
          <a:xfrm>
            <a:off x="5742355" y="4249582"/>
            <a:ext cx="62048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2661417" y="4264621"/>
            <a:ext cx="62048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4140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ctivo de imagen" ma:contentTypeID="0x0101009148F5A04DDD49CBA7127AADA5FB792B00AADE34325A8B49CDA8BB4DB53328F21400C67696719A692F4387571CF48FAE58E8" ma:contentTypeVersion="1" ma:contentTypeDescription="Cargar una imagen." ma:contentTypeScope="" ma:versionID="759731efd3da375e754d415b9d1e9a3a">
  <xsd:schema xmlns:xsd="http://www.w3.org/2001/XMLSchema" xmlns:xs="http://www.w3.org/2001/XMLSchema" xmlns:p="http://schemas.microsoft.com/office/2006/metadata/properties" xmlns:ns1="http://schemas.microsoft.com/sharepoint/v3" xmlns:ns2="5C6BAB96-737E-40D2-B197-71038CE70513" xmlns:ns3="http://schemas.microsoft.com/sharepoint/v3/fields" targetNamespace="http://schemas.microsoft.com/office/2006/metadata/properties" ma:root="true" ma:fieldsID="539f38dc30a86b9175ab6a1e92d08997" ns1:_="" ns2:_="" ns3:_="">
    <xsd:import namespace="http://schemas.microsoft.com/sharepoint/v3"/>
    <xsd:import namespace="5C6BAB96-737E-40D2-B197-71038CE7051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Dirección 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ipo de archivo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ipo de archivo HTML" ma:hidden="true" ma:internalName="HTML_x0020_File_x0020_Type" ma:readOnly="true">
      <xsd:simpleType>
        <xsd:restriction base="dms:Text"/>
      </xsd:simpleType>
    </xsd:element>
    <xsd:element name="FSObjType" ma:index="11" nillable="true" ma:displayName="Tipo de elemento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6BAB96-737E-40D2-B197-71038CE70513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La miniatura ya existe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La vista previa ya existe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Ancho" ma:internalName="ImageWidth" ma:readOnly="true">
      <xsd:simpleType>
        <xsd:restriction base="dms:Unknown"/>
      </xsd:simpleType>
    </xsd:element>
    <xsd:element name="ImageHeight" ma:index="22" nillable="true" ma:displayName="Alto" ma:internalName="ImageHeight" ma:readOnly="true">
      <xsd:simpleType>
        <xsd:restriction base="dms:Unknown"/>
      </xsd:simpleType>
    </xsd:element>
    <xsd:element name="ImageCreateDate" ma:index="25" nillable="true" ma:displayName="Fecha de captura de la imag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 ma:index="23" ma:displayName="Comentarios"/>
        <xsd:element name="keywords" minOccurs="0" maxOccurs="1" type="xsd:string" ma:index="14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  <ImageCreateDate xmlns="5C6BAB96-737E-40D2-B197-71038CE705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675E51-C2CF-48BE-B9D5-4AFDB4EE21C6}"/>
</file>

<file path=customXml/itemProps2.xml><?xml version="1.0" encoding="utf-8"?>
<ds:datastoreItem xmlns:ds="http://schemas.openxmlformats.org/officeDocument/2006/customXml" ds:itemID="{2D56B71F-C56E-4238-8DEA-FC156CFB710D}"/>
</file>

<file path=customXml/itemProps3.xml><?xml version="1.0" encoding="utf-8"?>
<ds:datastoreItem xmlns:ds="http://schemas.openxmlformats.org/officeDocument/2006/customXml" ds:itemID="{0D89C948-B279-4B92-A886-772E6136371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2399</TotalTime>
  <Words>3</Words>
  <Application>Microsoft Macintosh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Patricia Giraldo Ramirez</dc:creator>
  <cp:keywords/>
  <dc:description/>
  <cp:lastModifiedBy>Olga Lucía Quintero Montoya</cp:lastModifiedBy>
  <cp:revision>304</cp:revision>
  <dcterms:created xsi:type="dcterms:W3CDTF">2015-01-20T20:40:07Z</dcterms:created>
  <dcterms:modified xsi:type="dcterms:W3CDTF">2016-08-29T14:28:30Z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0x0101009148F5A04DDD49CBA7127AADA5FB792B00AADE34325A8B49CDA8BB4DB53328F21400C67696719A692F4387571CF48FAE58E8</vt:lpwstr>
  </property>
</Properties>
</file>