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99"/>
    <a:srgbClr val="FF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660"/>
  </p:normalViewPr>
  <p:slideViewPr>
    <p:cSldViewPr>
      <p:cViewPr>
        <p:scale>
          <a:sx n="66" d="100"/>
          <a:sy n="66" d="100"/>
        </p:scale>
        <p:origin x="-117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B81919-A2AF-4BD2-B388-44983C69FA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77377-A587-4173-828E-A84154F5AAF7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3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133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9DF3-9DCF-4E24-BC63-CAC44E046B1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0AD4-D5F7-482C-A098-F10A1A8083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ADE9C-51B7-4C24-9377-81212C994F7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5884-6C19-415F-8161-90BB81C2E7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19A6-DF9F-4E0C-B6E8-B8E7D70CE5B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C44E-ED90-4C94-BDA7-474CCD8E82A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5145-6C57-4189-91F0-D296D35FD8E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22EF-D7EB-488B-B6ED-460BCED01A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C4A9-FFBD-4F4F-AB72-D6E88FE0E8A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B061-86A4-4B80-89A1-C1209FE4975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F08C-5464-429B-9784-4730ED4C6EF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2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3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3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34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3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5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1993C27-4CF3-434A-8AE2-C540241E20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CC0099"/>
                </a:solidFill>
              </a:rPr>
              <a:t>CONDICIONES del DONADOR </a:t>
            </a:r>
            <a:r>
              <a:rPr lang="en-US" b="1" smtClean="0">
                <a:solidFill>
                  <a:srgbClr val="000099"/>
                </a:solidFill>
              </a:rPr>
              <a:t/>
            </a:r>
            <a:br>
              <a:rPr lang="en-US" b="1" smtClean="0">
                <a:solidFill>
                  <a:srgbClr val="000099"/>
                </a:solidFill>
              </a:rPr>
            </a:br>
            <a:endParaRPr lang="es-ES"/>
          </a:p>
        </p:txBody>
      </p:sp>
      <p:pic>
        <p:nvPicPr>
          <p:cNvPr id="4099" name="3 Marcador de contenido" descr="Imagen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987425"/>
            <a:ext cx="9144000" cy="5870575"/>
          </a:xfrm>
        </p:spPr>
      </p:pic>
      <p:sp>
        <p:nvSpPr>
          <p:cNvPr id="4101" name="7 CuadroTexto"/>
          <p:cNvSpPr txBox="1">
            <a:spLocks noChangeArrowheads="1"/>
          </p:cNvSpPr>
          <p:nvPr/>
        </p:nvSpPr>
        <p:spPr bwMode="auto">
          <a:xfrm>
            <a:off x="571472" y="1785926"/>
            <a:ext cx="80010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Saber que es un acto consciente y voluntario.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Ser mayor de 18 años y menor de 65 años.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Pesar más de 50kg.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No estar en ayunas.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No haber estado en zonas endémicas para malaria.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Si es mujer, no estar en embarazo.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E</a:t>
            </a:r>
            <a:r>
              <a:rPr lang="es-CO" sz="2400" b="1" dirty="0" smtClean="0">
                <a:solidFill>
                  <a:srgbClr val="000099"/>
                </a:solidFill>
              </a:rPr>
              <a:t>l uso de medicamento debe ser valorado por el         personal del banco de sangre.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Estar en buenas condiciones de salud.</a:t>
            </a:r>
          </a:p>
          <a:p>
            <a:pPr>
              <a:buFontTx/>
              <a:buChar char="•"/>
            </a:pPr>
            <a:r>
              <a:rPr lang="es-CO" sz="2400" b="1" dirty="0" smtClean="0">
                <a:solidFill>
                  <a:srgbClr val="000099"/>
                </a:solidFill>
              </a:rPr>
              <a:t> No estar haciendo dieta.</a:t>
            </a:r>
          </a:p>
          <a:p>
            <a:endParaRPr lang="es-CO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nación de sangre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BCEDE6B886384B891F4171020DCCFB" ma:contentTypeVersion="2" ma:contentTypeDescription="Crear nuevo documento." ma:contentTypeScope="" ma:versionID="136307043e6f96f875f9f4844150ecd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4608bb2267028ff002d086aed98925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87B5D6-C569-4966-AD9D-5EF93A17B1A1}"/>
</file>

<file path=customXml/itemProps2.xml><?xml version="1.0" encoding="utf-8"?>
<ds:datastoreItem xmlns:ds="http://schemas.openxmlformats.org/officeDocument/2006/customXml" ds:itemID="{DA48161F-E8A6-4DBC-9BA3-9FE287D36BBC}"/>
</file>

<file path=customXml/itemProps3.xml><?xml version="1.0" encoding="utf-8"?>
<ds:datastoreItem xmlns:ds="http://schemas.openxmlformats.org/officeDocument/2006/customXml" ds:itemID="{C54F892A-5E54-4138-ADFC-433C11C929F8}"/>
</file>

<file path=docProps/app.xml><?xml version="1.0" encoding="utf-8"?>
<Properties xmlns="http://schemas.openxmlformats.org/officeDocument/2006/extended-properties" xmlns:vt="http://schemas.openxmlformats.org/officeDocument/2006/docPropsVTypes">
  <Template>Donación de sangre</Template>
  <TotalTime>14</TotalTime>
  <Words>88</Words>
  <Application>Microsoft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Donación de sangre</vt:lpstr>
      <vt:lpstr>CONDICIONES del DONADOR  </vt:lpstr>
    </vt:vector>
  </TitlesOfParts>
  <Company>Eafit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del DONADOR  </dc:title>
  <dc:creator>osierra</dc:creator>
  <cp:lastModifiedBy>osierra</cp:lastModifiedBy>
  <cp:revision>3</cp:revision>
  <cp:lastPrinted>1601-01-01T00:00:00Z</cp:lastPrinted>
  <dcterms:created xsi:type="dcterms:W3CDTF">2012-08-10T19:55:01Z</dcterms:created>
  <dcterms:modified xsi:type="dcterms:W3CDTF">2012-08-10T20:14:51Z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0x010100D5BCEDE6B886384B891F4171020DCCFB</vt:lpwstr>
  </property>
</Properties>
</file>